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4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8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3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1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7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9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0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5C7A-7488-430A-BD86-82259F4DDB3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46C5-8645-492F-820A-7165E3DA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4176465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…</a:t>
            </a:r>
            <a:r>
              <a:rPr lang="ru-RU" dirty="0" err="1" smtClean="0">
                <a:solidFill>
                  <a:schemeClr val="bg2"/>
                </a:solidFill>
              </a:rPr>
              <a:t>Мусихины</a:t>
            </a:r>
            <a:r>
              <a:rPr lang="ru-RU" dirty="0" smtClean="0">
                <a:solidFill>
                  <a:schemeClr val="bg2"/>
                </a:solidFill>
              </a:rPr>
              <a:t>-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-</a:t>
            </a:r>
            <a:r>
              <a:rPr lang="ru-RU" dirty="0" err="1" smtClean="0">
                <a:solidFill>
                  <a:schemeClr val="bg2"/>
                </a:solidFill>
              </a:rPr>
              <a:t>Жужговы</a:t>
            </a:r>
            <a:r>
              <a:rPr lang="ru-RU" dirty="0" smtClean="0">
                <a:solidFill>
                  <a:schemeClr val="bg2"/>
                </a:solidFill>
              </a:rPr>
              <a:t>-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-</a:t>
            </a:r>
            <a:r>
              <a:rPr lang="ru-RU" dirty="0" smtClean="0">
                <a:solidFill>
                  <a:schemeClr val="bg2"/>
                </a:solidFill>
              </a:rPr>
              <a:t>Кузнецовы-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-</a:t>
            </a:r>
            <a:r>
              <a:rPr lang="ru-RU" dirty="0" smtClean="0">
                <a:solidFill>
                  <a:schemeClr val="bg2"/>
                </a:solidFill>
              </a:rPr>
              <a:t>Коротковы…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-171400"/>
            <a:ext cx="547260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арина\Desktop\5_книг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99392"/>
            <a:ext cx="9361040" cy="69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1MWhkdm60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584"/>
            <a:ext cx="3456384" cy="4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-315416"/>
            <a:ext cx="7772400" cy="14401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4008" y="260648"/>
            <a:ext cx="4032448" cy="561662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Самые первые мои детские воспоминания о моем </a:t>
            </a:r>
            <a:r>
              <a:rPr lang="ru-RU" sz="1600" b="1" dirty="0" err="1" smtClean="0">
                <a:solidFill>
                  <a:schemeClr val="tx1"/>
                </a:solidFill>
              </a:rPr>
              <a:t>прадеде,Мусихине</a:t>
            </a:r>
            <a:r>
              <a:rPr lang="ru-RU" sz="1600" b="1" dirty="0" smtClean="0">
                <a:solidFill>
                  <a:schemeClr val="tx1"/>
                </a:solidFill>
              </a:rPr>
              <a:t> Алексее Андреевиче. Он был самым добрым и спокойным человеком из </a:t>
            </a:r>
            <a:r>
              <a:rPr lang="ru-RU" sz="1600" b="1" dirty="0" err="1" smtClean="0">
                <a:solidFill>
                  <a:schemeClr val="tx1"/>
                </a:solidFill>
              </a:rPr>
              <a:t>всех,кого</a:t>
            </a:r>
            <a:r>
              <a:rPr lang="ru-RU" sz="1600" b="1" dirty="0" smtClean="0">
                <a:solidFill>
                  <a:schemeClr val="tx1"/>
                </a:solidFill>
              </a:rPr>
              <a:t> я когда-либо знала. Он всегда находил подход и никогда не ругался. Был очень мягким </a:t>
            </a:r>
            <a:r>
              <a:rPr lang="ru-RU" sz="1600" b="1" dirty="0" err="1" smtClean="0">
                <a:solidFill>
                  <a:schemeClr val="tx1"/>
                </a:solidFill>
              </a:rPr>
              <a:t>человеком,несмотря</a:t>
            </a:r>
            <a:r>
              <a:rPr lang="ru-RU" sz="1600" b="1" dirty="0" smtClean="0">
                <a:solidFill>
                  <a:schemeClr val="tx1"/>
                </a:solidFill>
              </a:rPr>
              <a:t> на </a:t>
            </a:r>
            <a:r>
              <a:rPr lang="ru-RU" sz="1600" b="1" dirty="0" err="1" smtClean="0">
                <a:solidFill>
                  <a:schemeClr val="tx1"/>
                </a:solidFill>
              </a:rPr>
              <a:t>то,что</a:t>
            </a:r>
            <a:r>
              <a:rPr lang="ru-RU" sz="1600" b="1" dirty="0" smtClean="0">
                <a:solidFill>
                  <a:schemeClr val="tx1"/>
                </a:solidFill>
              </a:rPr>
              <a:t> участвовал в </a:t>
            </a:r>
            <a:r>
              <a:rPr lang="ru-RU" sz="1600" b="1" dirty="0" err="1" smtClean="0">
                <a:solidFill>
                  <a:schemeClr val="tx1"/>
                </a:solidFill>
              </a:rPr>
              <a:t>Финской,Великой</a:t>
            </a:r>
            <a:r>
              <a:rPr lang="ru-RU" sz="1600" b="1" dirty="0" smtClean="0">
                <a:solidFill>
                  <a:schemeClr val="tx1"/>
                </a:solidFill>
              </a:rPr>
              <a:t> Отечественной и Японских войнах. В Великой Отечественной войне он был сапером. Совершил множество </a:t>
            </a:r>
            <a:r>
              <a:rPr lang="ru-RU" sz="1600" b="1" dirty="0" err="1" smtClean="0">
                <a:solidFill>
                  <a:schemeClr val="tx1"/>
                </a:solidFill>
              </a:rPr>
              <a:t>подвигов,о</a:t>
            </a:r>
            <a:r>
              <a:rPr lang="ru-RU" sz="1600" b="1" dirty="0" smtClean="0">
                <a:solidFill>
                  <a:schemeClr val="tx1"/>
                </a:solidFill>
              </a:rPr>
              <a:t> некоторых из них рассказывается в книге ,Победители </a:t>
            </a:r>
            <a:r>
              <a:rPr lang="ru-RU" sz="1600" b="1" dirty="0" err="1" smtClean="0">
                <a:solidFill>
                  <a:schemeClr val="tx1"/>
                </a:solidFill>
              </a:rPr>
              <a:t>потомкам»,которая</a:t>
            </a:r>
            <a:r>
              <a:rPr lang="ru-RU" sz="1600" b="1" dirty="0" smtClean="0">
                <a:solidFill>
                  <a:schemeClr val="tx1"/>
                </a:solidFill>
              </a:rPr>
              <a:t> была выпущена в Перми к 65-летию со дня окончания </a:t>
            </a:r>
            <a:r>
              <a:rPr lang="ru-RU" sz="1600" b="1" dirty="0" err="1" smtClean="0">
                <a:solidFill>
                  <a:schemeClr val="tx1"/>
                </a:solidFill>
              </a:rPr>
              <a:t>ВОВ.Он</a:t>
            </a:r>
            <a:r>
              <a:rPr lang="ru-RU" sz="1600" b="1" dirty="0" smtClean="0">
                <a:solidFill>
                  <a:schemeClr val="tx1"/>
                </a:solidFill>
              </a:rPr>
              <a:t> был награжден медалью «За боевые </a:t>
            </a:r>
            <a:r>
              <a:rPr lang="ru-RU" sz="1600" b="1" dirty="0" err="1" smtClean="0">
                <a:solidFill>
                  <a:schemeClr val="tx1"/>
                </a:solidFill>
              </a:rPr>
              <a:t>заслуги»,медалью</a:t>
            </a:r>
            <a:r>
              <a:rPr lang="ru-RU" sz="1600" b="1" dirty="0" smtClean="0">
                <a:solidFill>
                  <a:schemeClr val="tx1"/>
                </a:solidFill>
              </a:rPr>
              <a:t> «За </a:t>
            </a:r>
            <a:r>
              <a:rPr lang="ru-RU" sz="1600" b="1" dirty="0" err="1" smtClean="0">
                <a:solidFill>
                  <a:schemeClr val="tx1"/>
                </a:solidFill>
              </a:rPr>
              <a:t>Отвагу»,двумя</a:t>
            </a:r>
            <a:r>
              <a:rPr lang="ru-RU" sz="1600" b="1" dirty="0" smtClean="0">
                <a:solidFill>
                  <a:schemeClr val="tx1"/>
                </a:solidFill>
              </a:rPr>
              <a:t> «Орденами Красной </a:t>
            </a:r>
            <a:r>
              <a:rPr lang="ru-RU" sz="1600" b="1" dirty="0" err="1" smtClean="0">
                <a:solidFill>
                  <a:schemeClr val="tx1"/>
                </a:solidFill>
              </a:rPr>
              <a:t>Звезды»,медалью</a:t>
            </a:r>
            <a:r>
              <a:rPr lang="ru-RU" sz="1600" b="1" dirty="0" smtClean="0">
                <a:solidFill>
                  <a:schemeClr val="tx1"/>
                </a:solidFill>
              </a:rPr>
              <a:t>  «За взятие </a:t>
            </a:r>
            <a:r>
              <a:rPr lang="ru-RU" sz="1600" b="1" dirty="0" err="1" smtClean="0">
                <a:solidFill>
                  <a:schemeClr val="tx1"/>
                </a:solidFill>
              </a:rPr>
              <a:t>Кёнинсберга,орденом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«Отечественной войны 1 степени» и это только некоторые из его наград. Мы гордимся своим дедом. Будем передавать эту гордость из поколения в поколение. Я </a:t>
            </a:r>
            <a:r>
              <a:rPr lang="ru-RU" sz="1600" b="1" dirty="0" err="1" smtClean="0">
                <a:solidFill>
                  <a:schemeClr val="tx1"/>
                </a:solidFill>
              </a:rPr>
              <a:t>уверенна,что</a:t>
            </a:r>
            <a:r>
              <a:rPr lang="ru-RU" sz="1600" b="1" dirty="0" smtClean="0">
                <a:solidFill>
                  <a:schemeClr val="tx1"/>
                </a:solidFill>
              </a:rPr>
              <a:t> пока потомки знают о ужасах войны и подвигах своих дедов ,на Земле будет МИР.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5_книг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60" y="-171400"/>
            <a:ext cx="955548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n4LuO_ruUM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2054474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057DNbAxW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37544"/>
            <a:ext cx="2021263" cy="20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esktop\aenzR1TdI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2" y="4437112"/>
            <a:ext cx="22017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722313" y="6957391"/>
            <a:ext cx="77724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716016" y="-531439"/>
            <a:ext cx="4032448" cy="62646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Несмотря на тяжел</a:t>
            </a:r>
            <a:r>
              <a:rPr lang="ru-RU" sz="1600" b="1" i="1" dirty="0" smtClean="0">
                <a:solidFill>
                  <a:schemeClr val="tx1"/>
                </a:solidFill>
              </a:rPr>
              <a:t>ые военные и послевоенные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годы,прадед</a:t>
            </a:r>
            <a:r>
              <a:rPr lang="ru-RU" sz="1600" b="1" i="1" dirty="0" smtClean="0">
                <a:solidFill>
                  <a:schemeClr val="tx1"/>
                </a:solidFill>
              </a:rPr>
              <a:t> воспитал четверых детей. </a:t>
            </a:r>
            <a:r>
              <a:rPr lang="ru-RU" sz="1600" b="1" dirty="0" smtClean="0">
                <a:solidFill>
                  <a:schemeClr val="tx1"/>
                </a:solidFill>
              </a:rPr>
              <a:t>Все они стали очень достойными и уважаемыми людьми. Двое из них ,</a:t>
            </a:r>
            <a:r>
              <a:rPr lang="ru-RU" sz="1600" b="1" dirty="0" err="1" smtClean="0">
                <a:solidFill>
                  <a:schemeClr val="tx1"/>
                </a:solidFill>
              </a:rPr>
              <a:t>Мусихин</a:t>
            </a:r>
            <a:r>
              <a:rPr lang="ru-RU" sz="1600" b="1" dirty="0" smtClean="0">
                <a:solidFill>
                  <a:schemeClr val="tx1"/>
                </a:solidFill>
              </a:rPr>
              <a:t> Александр Алексеевич и </a:t>
            </a:r>
            <a:r>
              <a:rPr lang="ru-RU" sz="1600" b="1" dirty="0" err="1" smtClean="0">
                <a:solidFill>
                  <a:schemeClr val="tx1"/>
                </a:solidFill>
              </a:rPr>
              <a:t>Жужгова</a:t>
            </a:r>
            <a:r>
              <a:rPr lang="ru-RU" sz="1600" b="1" dirty="0" smtClean="0">
                <a:solidFill>
                  <a:schemeClr val="tx1"/>
                </a:solidFill>
              </a:rPr>
              <a:t> Лидия </a:t>
            </a:r>
            <a:r>
              <a:rPr lang="ru-RU" sz="1600" b="1" dirty="0" err="1" smtClean="0">
                <a:solidFill>
                  <a:schemeClr val="tx1"/>
                </a:solidFill>
              </a:rPr>
              <a:t>Алексеевна,получили</a:t>
            </a:r>
            <a:r>
              <a:rPr lang="ru-RU" sz="1600" b="1" dirty="0" smtClean="0">
                <a:solidFill>
                  <a:schemeClr val="tx1"/>
                </a:solidFill>
              </a:rPr>
              <a:t> педагогическое образование и всю свою жизнь посвятили школе. Александр Алексеевич преподавал историю и был директором школы в селе Большая Соснова Пермской </a:t>
            </a:r>
            <a:r>
              <a:rPr lang="ru-RU" sz="1600" b="1" dirty="0" err="1" smtClean="0">
                <a:solidFill>
                  <a:schemeClr val="tx1"/>
                </a:solidFill>
              </a:rPr>
              <a:t>области,был</a:t>
            </a:r>
            <a:r>
              <a:rPr lang="ru-RU" sz="1600" b="1" dirty="0" smtClean="0">
                <a:solidFill>
                  <a:schemeClr val="tx1"/>
                </a:solidFill>
              </a:rPr>
              <a:t> известным краеведом и почетным жителем села. Это только часть его заслуг. Его </a:t>
            </a:r>
            <a:r>
              <a:rPr lang="ru-RU" sz="1600" b="1" dirty="0" err="1" smtClean="0">
                <a:solidFill>
                  <a:schemeClr val="tx1"/>
                </a:solidFill>
              </a:rPr>
              <a:t>жена,Надежда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Гергиевна</a:t>
            </a:r>
            <a:r>
              <a:rPr lang="ru-RU" sz="1600" b="1" dirty="0" smtClean="0">
                <a:solidFill>
                  <a:schemeClr val="tx1"/>
                </a:solidFill>
              </a:rPr>
              <a:t> ,преподавала русский язык и литературу. Моя </a:t>
            </a:r>
            <a:r>
              <a:rPr lang="ru-RU" sz="1600" b="1" dirty="0" err="1" smtClean="0">
                <a:solidFill>
                  <a:schemeClr val="tx1"/>
                </a:solidFill>
              </a:rPr>
              <a:t>бабушка,Лидия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Алексеевна,всю</a:t>
            </a:r>
            <a:r>
              <a:rPr lang="ru-RU" sz="1600" b="1" dirty="0" smtClean="0">
                <a:solidFill>
                  <a:schemeClr val="tx1"/>
                </a:solidFill>
              </a:rPr>
              <a:t> жизнь проработала учителем начальных </a:t>
            </a:r>
            <a:r>
              <a:rPr lang="ru-RU" sz="1600" b="1" dirty="0" err="1" smtClean="0">
                <a:solidFill>
                  <a:schemeClr val="tx1"/>
                </a:solidFill>
              </a:rPr>
              <a:t>классов,имеет</a:t>
            </a:r>
            <a:r>
              <a:rPr lang="ru-RU" sz="1600" b="1" dirty="0" smtClean="0">
                <a:solidFill>
                  <a:schemeClr val="tx1"/>
                </a:solidFill>
              </a:rPr>
              <a:t> много поощрений и наград.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5_книг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5507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IvsAXEh74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110"/>
            <a:ext cx="2952328" cy="31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MEQZRI4ko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6957390"/>
            <a:ext cx="7772400" cy="720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2039" y="48654"/>
            <a:ext cx="3744417" cy="654869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Следующее поколение –мои любимые </a:t>
            </a:r>
            <a:r>
              <a:rPr lang="ru-RU" b="1" dirty="0" err="1" smtClean="0">
                <a:solidFill>
                  <a:schemeClr val="tx1"/>
                </a:solidFill>
              </a:rPr>
              <a:t>родители,тети</a:t>
            </a:r>
            <a:r>
              <a:rPr lang="ru-RU" b="1" dirty="0" smtClean="0">
                <a:solidFill>
                  <a:schemeClr val="tx1"/>
                </a:solidFill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</a:rPr>
              <a:t>дяди.Все</a:t>
            </a:r>
            <a:r>
              <a:rPr lang="ru-RU" b="1" dirty="0" smtClean="0">
                <a:solidFill>
                  <a:schemeClr val="tx1"/>
                </a:solidFill>
              </a:rPr>
              <a:t> они также выросли достойными людьми. В школе работали мои </a:t>
            </a:r>
            <a:r>
              <a:rPr lang="ru-RU" b="1" dirty="0" err="1" smtClean="0">
                <a:solidFill>
                  <a:schemeClr val="tx1"/>
                </a:solidFill>
              </a:rPr>
              <a:t>родители,Жужговы</a:t>
            </a:r>
            <a:r>
              <a:rPr lang="ru-RU" b="1" dirty="0" smtClean="0">
                <a:solidFill>
                  <a:schemeClr val="tx1"/>
                </a:solidFill>
              </a:rPr>
              <a:t> Александр Борисович и Татьяна Ивановна. Они преподавали </a:t>
            </a:r>
            <a:r>
              <a:rPr lang="ru-RU" b="1" dirty="0" err="1" smtClean="0">
                <a:solidFill>
                  <a:schemeClr val="tx1"/>
                </a:solidFill>
              </a:rPr>
              <a:t>географию,биологию,технологию,ОБЖ</a:t>
            </a:r>
            <a:r>
              <a:rPr lang="ru-RU" b="1" dirty="0" smtClean="0">
                <a:solidFill>
                  <a:schemeClr val="tx1"/>
                </a:solidFill>
              </a:rPr>
              <a:t> и физкультуру. Их очень любили дети. Я очень горжусь своими родителями!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Моя </a:t>
            </a:r>
            <a:r>
              <a:rPr lang="ru-RU" b="1" dirty="0" err="1" smtClean="0">
                <a:solidFill>
                  <a:schemeClr val="tx1"/>
                </a:solidFill>
              </a:rPr>
              <a:t>тетя,Кузнецова</a:t>
            </a:r>
            <a:r>
              <a:rPr lang="ru-RU" b="1" dirty="0" smtClean="0">
                <a:solidFill>
                  <a:schemeClr val="tx1"/>
                </a:solidFill>
              </a:rPr>
              <a:t> Надежда </a:t>
            </a:r>
            <a:r>
              <a:rPr lang="ru-RU" b="1" dirty="0" err="1" smtClean="0">
                <a:solidFill>
                  <a:schemeClr val="tx1"/>
                </a:solidFill>
              </a:rPr>
              <a:t>Борисовна,преподавала</a:t>
            </a:r>
            <a:r>
              <a:rPr lang="ru-RU" b="1" dirty="0" smtClean="0">
                <a:solidFill>
                  <a:schemeClr val="tx1"/>
                </a:solidFill>
              </a:rPr>
              <a:t> географию. Сейчас она на </a:t>
            </a:r>
            <a:r>
              <a:rPr lang="ru-RU" b="1" dirty="0" err="1" smtClean="0">
                <a:solidFill>
                  <a:schemeClr val="tx1"/>
                </a:solidFill>
              </a:rPr>
              <a:t>пенсии,живет</a:t>
            </a:r>
            <a:r>
              <a:rPr lang="ru-RU" b="1" dirty="0" smtClean="0">
                <a:solidFill>
                  <a:schemeClr val="tx1"/>
                </a:solidFill>
              </a:rPr>
              <a:t> в городе Красновишерск  Пермского </a:t>
            </a:r>
            <a:r>
              <a:rPr lang="ru-RU" b="1" dirty="0" err="1" smtClean="0">
                <a:solidFill>
                  <a:schemeClr val="tx1"/>
                </a:solidFill>
              </a:rPr>
              <a:t>края,но</a:t>
            </a:r>
            <a:r>
              <a:rPr lang="ru-RU" b="1" dirty="0" smtClean="0">
                <a:solidFill>
                  <a:schemeClr val="tx1"/>
                </a:solidFill>
              </a:rPr>
              <a:t> до сих пор  ведет активный образ </a:t>
            </a:r>
            <a:r>
              <a:rPr lang="ru-RU" b="1" dirty="0" err="1" smtClean="0">
                <a:solidFill>
                  <a:schemeClr val="tx1"/>
                </a:solidFill>
              </a:rPr>
              <a:t>жизни,сплавляется</a:t>
            </a:r>
            <a:r>
              <a:rPr lang="ru-RU" b="1" dirty="0" smtClean="0">
                <a:solidFill>
                  <a:schemeClr val="tx1"/>
                </a:solidFill>
              </a:rPr>
              <a:t> по реке Вишера и водит своими тайными тропами туристические группы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5_книг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99392"/>
            <a:ext cx="936104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OgSj9y40p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8"/>
            <a:ext cx="2880321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H9E_gs-FeV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22960"/>
            <a:ext cx="3024337" cy="32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7253287"/>
            <a:ext cx="7772400" cy="2081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1" y="188640"/>
            <a:ext cx="3888433" cy="64807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Следущее</a:t>
            </a:r>
            <a:r>
              <a:rPr lang="ru-RU" b="1" dirty="0" smtClean="0">
                <a:solidFill>
                  <a:schemeClr val="tx1"/>
                </a:solidFill>
              </a:rPr>
              <a:t> поколение-это </a:t>
            </a:r>
            <a:r>
              <a:rPr lang="ru-RU" b="1" dirty="0" err="1" smtClean="0">
                <a:solidFill>
                  <a:schemeClr val="tx1"/>
                </a:solidFill>
              </a:rPr>
              <a:t>я,мои</a:t>
            </a:r>
            <a:r>
              <a:rPr lang="ru-RU" b="1" dirty="0" smtClean="0">
                <a:solidFill>
                  <a:schemeClr val="tx1"/>
                </a:solidFill>
              </a:rPr>
              <a:t> братья и сестры. Я </a:t>
            </a:r>
            <a:r>
              <a:rPr lang="ru-RU" b="1" dirty="0" err="1" smtClean="0">
                <a:solidFill>
                  <a:schemeClr val="tx1"/>
                </a:solidFill>
              </a:rPr>
              <a:t>считаю,что</a:t>
            </a:r>
            <a:r>
              <a:rPr lang="ru-RU" b="1" dirty="0" smtClean="0">
                <a:solidFill>
                  <a:schemeClr val="tx1"/>
                </a:solidFill>
              </a:rPr>
              <a:t> все мы выросли достойными </a:t>
            </a:r>
            <a:r>
              <a:rPr lang="ru-RU" b="1" dirty="0" err="1" smtClean="0">
                <a:solidFill>
                  <a:schemeClr val="tx1"/>
                </a:solidFill>
              </a:rPr>
              <a:t>людьми,получили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образование,воспитываем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своих,уже</a:t>
            </a:r>
            <a:r>
              <a:rPr lang="ru-RU" b="1" dirty="0" smtClean="0">
                <a:solidFill>
                  <a:schemeClr val="tx1"/>
                </a:solidFill>
              </a:rPr>
              <a:t> достаточно взрослых ,детей. Мы работаем в разных </a:t>
            </a:r>
            <a:r>
              <a:rPr lang="ru-RU" b="1" dirty="0" err="1" smtClean="0">
                <a:solidFill>
                  <a:schemeClr val="tx1"/>
                </a:solidFill>
              </a:rPr>
              <a:t>областях:строительстве,медицине</a:t>
            </a:r>
            <a:r>
              <a:rPr lang="ru-RU" b="1" dirty="0" smtClean="0">
                <a:solidFill>
                  <a:schemeClr val="tx1"/>
                </a:solidFill>
              </a:rPr>
              <a:t> и образовании. Я и жена моего старшего брата работаем в детском саду и в школе . Сейчас наши дети стоят перед выбором своей будущей профессии. Не </a:t>
            </a:r>
            <a:r>
              <a:rPr lang="ru-RU" b="1" dirty="0" err="1" smtClean="0">
                <a:solidFill>
                  <a:schemeClr val="tx1"/>
                </a:solidFill>
              </a:rPr>
              <a:t>исключено,что</a:t>
            </a:r>
            <a:r>
              <a:rPr lang="ru-RU" b="1" dirty="0" smtClean="0">
                <a:solidFill>
                  <a:schemeClr val="tx1"/>
                </a:solidFill>
              </a:rPr>
              <a:t> в нашей семье появятся </a:t>
            </a:r>
            <a:r>
              <a:rPr lang="ru-RU" b="1" dirty="0" err="1" smtClean="0">
                <a:solidFill>
                  <a:schemeClr val="tx1"/>
                </a:solidFill>
              </a:rPr>
              <a:t>продолжатели,так</a:t>
            </a:r>
            <a:r>
              <a:rPr lang="ru-RU" b="1" dirty="0" smtClean="0">
                <a:solidFill>
                  <a:schemeClr val="tx1"/>
                </a:solidFill>
              </a:rPr>
              <a:t> всегда </a:t>
            </a:r>
            <a:r>
              <a:rPr lang="ru-RU" b="1" dirty="0" err="1" smtClean="0">
                <a:solidFill>
                  <a:schemeClr val="tx1"/>
                </a:solidFill>
              </a:rPr>
              <a:t>необходимые,учителя</a:t>
            </a:r>
            <a:r>
              <a:rPr lang="ru-RU" b="1" dirty="0" smtClean="0">
                <a:solidFill>
                  <a:schemeClr val="tx1"/>
                </a:solidFill>
              </a:rPr>
              <a:t> и воспитатели. Ну а своим детям мы всегда из поколения в поколение передаем </a:t>
            </a:r>
            <a:r>
              <a:rPr lang="ru-RU" b="1" dirty="0" err="1" smtClean="0">
                <a:solidFill>
                  <a:schemeClr val="tx1"/>
                </a:solidFill>
              </a:rPr>
              <a:t>то,что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заложенно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нас,видимо</a:t>
            </a:r>
            <a:r>
              <a:rPr lang="ru-RU" b="1" dirty="0" smtClean="0">
                <a:solidFill>
                  <a:schemeClr val="tx1"/>
                </a:solidFill>
              </a:rPr>
              <a:t> генетически, стремление помочь людям и помогаем стать им счастливыми самодостаточными людьми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…Мусихины- -Жужговы- -Кузнецовы- -Коротковы…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11</cp:revision>
  <dcterms:created xsi:type="dcterms:W3CDTF">2020-05-07T17:49:05Z</dcterms:created>
  <dcterms:modified xsi:type="dcterms:W3CDTF">2020-05-07T19:32:18Z</dcterms:modified>
</cp:coreProperties>
</file>